
<file path=[Content_Types].xml><?xml version="1.0" encoding="utf-8"?>
<Types xmlns="http://schemas.openxmlformats.org/package/2006/content-types">
  <Default Extension="jfif" ContentType="image/jpe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63" r:id="rId2"/>
    <p:sldId id="256" r:id="rId3"/>
    <p:sldId id="257" r:id="rId4"/>
    <p:sldId id="258" r:id="rId5"/>
    <p:sldId id="259" r:id="rId6"/>
    <p:sldId id="260" r:id="rId7"/>
    <p:sldId id="261" r:id="rId8"/>
    <p:sldId id="262"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jpeg>
</file>

<file path=ppt/media/image3.jpg>
</file>

<file path=ppt/media/image4.jpg>
</file>

<file path=ppt/media/image5.jf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9/22/2022</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lvl1pPr>
              <a:buClr>
                <a:schemeClr val="accent1">
                  <a:lumMod val="75000"/>
                </a:schemeClr>
              </a:buClr>
              <a:defRPr/>
            </a:lvl1pPr>
            <a:lvl2pPr>
              <a:buClr>
                <a:schemeClr val="accent1">
                  <a:lumMod val="75000"/>
                </a:schemeClr>
              </a:buClr>
              <a:defRPr/>
            </a:lvl2pPr>
            <a:lvl3pPr>
              <a:buClr>
                <a:schemeClr val="accent1">
                  <a:lumMod val="75000"/>
                </a:schemeClr>
              </a:buClr>
              <a:defRPr/>
            </a:lvl3pPr>
            <a:lvl4pPr>
              <a:buClr>
                <a:schemeClr val="accent1">
                  <a:lumMod val="75000"/>
                </a:schemeClr>
              </a:buClr>
              <a:defRPr/>
            </a:lvl4pPr>
            <a:lvl5pPr>
              <a:buClr>
                <a:schemeClr val="accent1">
                  <a:lumMod val="75000"/>
                </a:schemeClr>
              </a:buCl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9/22/2022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9/22/2022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9/22/2022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9/22/2022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9/22/2022</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fif"/><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9CBED4E-F867-4BF6-9B92-F940D12CBBB8}"/>
              </a:ext>
            </a:extLst>
          </p:cNvPr>
          <p:cNvSpPr txBox="1"/>
          <p:nvPr/>
        </p:nvSpPr>
        <p:spPr>
          <a:xfrm>
            <a:off x="3533313" y="184822"/>
            <a:ext cx="6578353" cy="369332"/>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IN" dirty="0"/>
              <a:t>MANGALMAY INSTITUTE OF MANAGEMENT AND TECHNOLOGY</a:t>
            </a:r>
          </a:p>
        </p:txBody>
      </p:sp>
      <p:pic>
        <p:nvPicPr>
          <p:cNvPr id="3" name="Picture 2">
            <a:extLst>
              <a:ext uri="{FF2B5EF4-FFF2-40B4-BE49-F238E27FC236}">
                <a16:creationId xmlns:a16="http://schemas.microsoft.com/office/drawing/2014/main" id="{555469BB-F7C6-44C2-81C8-F90110E7F561}"/>
              </a:ext>
            </a:extLst>
          </p:cNvPr>
          <p:cNvPicPr>
            <a:picLocks noChangeAspect="1"/>
          </p:cNvPicPr>
          <p:nvPr/>
        </p:nvPicPr>
        <p:blipFill>
          <a:blip r:embed="rId2"/>
          <a:stretch>
            <a:fillRect/>
          </a:stretch>
        </p:blipFill>
        <p:spPr>
          <a:xfrm>
            <a:off x="1597980" y="1007815"/>
            <a:ext cx="6640497" cy="4967922"/>
          </a:xfrm>
          <a:prstGeom prst="rect">
            <a:avLst/>
          </a:prstGeom>
        </p:spPr>
      </p:pic>
      <p:sp>
        <p:nvSpPr>
          <p:cNvPr id="4" name="TextBox 3">
            <a:extLst>
              <a:ext uri="{FF2B5EF4-FFF2-40B4-BE49-F238E27FC236}">
                <a16:creationId xmlns:a16="http://schemas.microsoft.com/office/drawing/2014/main" id="{22B5A39B-6FCF-4913-B799-0D4E2F7A1F9C}"/>
              </a:ext>
            </a:extLst>
          </p:cNvPr>
          <p:cNvSpPr txBox="1"/>
          <p:nvPr/>
        </p:nvSpPr>
        <p:spPr>
          <a:xfrm>
            <a:off x="8824404" y="1012054"/>
            <a:ext cx="2929631" cy="1631216"/>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Speech Modulation car</a:t>
            </a:r>
          </a:p>
          <a:p>
            <a:endParaRPr lang="en-IN" sz="2000" b="1" dirty="0">
              <a:latin typeface="Times New Roman" panose="02020603050405020304" pitchFamily="18" charset="0"/>
              <a:cs typeface="Times New Roman" panose="02020603050405020304" pitchFamily="18" charset="0"/>
            </a:endParaRPr>
          </a:p>
          <a:p>
            <a:endParaRPr lang="en-IN" sz="2000" b="1" dirty="0">
              <a:latin typeface="Times New Roman" panose="02020603050405020304" pitchFamily="18" charset="0"/>
              <a:cs typeface="Times New Roman" panose="02020603050405020304" pitchFamily="18" charset="0"/>
            </a:endParaRPr>
          </a:p>
          <a:p>
            <a:r>
              <a:rPr lang="en-IN" sz="2000" b="1" dirty="0">
                <a:latin typeface="Times New Roman" panose="02020603050405020304" pitchFamily="18" charset="0"/>
                <a:cs typeface="Times New Roman" panose="02020603050405020304" pitchFamily="18" charset="0"/>
              </a:rPr>
              <a:t>Created by Vishal sharma</a:t>
            </a:r>
          </a:p>
        </p:txBody>
      </p:sp>
    </p:spTree>
    <p:extLst>
      <p:ext uri="{BB962C8B-B14F-4D97-AF65-F5344CB8AC3E}">
        <p14:creationId xmlns:p14="http://schemas.microsoft.com/office/powerpoint/2010/main" val="26162825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000E3AE-2A80-4EA3-8382-5A388A4D64BE}"/>
              </a:ext>
            </a:extLst>
          </p:cNvPr>
          <p:cNvSpPr txBox="1"/>
          <p:nvPr/>
        </p:nvSpPr>
        <p:spPr>
          <a:xfrm>
            <a:off x="2228294" y="435006"/>
            <a:ext cx="9179511" cy="3231654"/>
          </a:xfrm>
          <a:prstGeom prst="rect">
            <a:avLst/>
          </a:prstGeom>
          <a:noFill/>
        </p:spPr>
        <p:txBody>
          <a:bodyPr wrap="square" rtlCol="0">
            <a:spAutoFit/>
          </a:bodyPr>
          <a:lstStyle/>
          <a:p>
            <a:r>
              <a:rPr lang="en-US" sz="3200" b="1" i="1" dirty="0"/>
              <a:t>                                     Introduction:-</a:t>
            </a:r>
          </a:p>
          <a:p>
            <a:endParaRPr lang="en-US" sz="3200" b="1" i="1" dirty="0"/>
          </a:p>
          <a:p>
            <a:r>
              <a:rPr lang="en-US" sz="2800" i="1" dirty="0"/>
              <a:t>This is an AI assistance controlled car, The AI assistance takes input directions from user (Operator of car) process it and send the input to the microprocessor (Arduino). Which reads the input and gives the desired output as the car moves forward , backward(reverse) ,to stop, moving left and right.</a:t>
            </a:r>
            <a:endParaRPr lang="en-IN" sz="2800" i="1" dirty="0"/>
          </a:p>
        </p:txBody>
      </p:sp>
    </p:spTree>
    <p:extLst>
      <p:ext uri="{BB962C8B-B14F-4D97-AF65-F5344CB8AC3E}">
        <p14:creationId xmlns:p14="http://schemas.microsoft.com/office/powerpoint/2010/main" val="1631708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826A90E-6451-4FA7-B4B9-99C3C46FF758}"/>
              </a:ext>
            </a:extLst>
          </p:cNvPr>
          <p:cNvPicPr>
            <a:picLocks noChangeAspect="1"/>
          </p:cNvPicPr>
          <p:nvPr/>
        </p:nvPicPr>
        <p:blipFill>
          <a:blip r:embed="rId2"/>
          <a:stretch>
            <a:fillRect/>
          </a:stretch>
        </p:blipFill>
        <p:spPr>
          <a:xfrm>
            <a:off x="3400792" y="653153"/>
            <a:ext cx="6858000" cy="5551694"/>
          </a:xfrm>
          <a:prstGeom prst="rect">
            <a:avLst/>
          </a:prstGeom>
        </p:spPr>
      </p:pic>
      <p:sp>
        <p:nvSpPr>
          <p:cNvPr id="6" name="TextBox 5">
            <a:extLst>
              <a:ext uri="{FF2B5EF4-FFF2-40B4-BE49-F238E27FC236}">
                <a16:creationId xmlns:a16="http://schemas.microsoft.com/office/drawing/2014/main" id="{1F6BB360-01E7-400D-A011-007787FF2454}"/>
              </a:ext>
            </a:extLst>
          </p:cNvPr>
          <p:cNvSpPr txBox="1"/>
          <p:nvPr/>
        </p:nvSpPr>
        <p:spPr>
          <a:xfrm>
            <a:off x="2636668" y="83688"/>
            <a:ext cx="5690586" cy="369332"/>
          </a:xfrm>
          <a:prstGeom prst="rect">
            <a:avLst/>
          </a:prstGeom>
          <a:noFill/>
        </p:spPr>
        <p:txBody>
          <a:bodyPr wrap="square" rtlCol="0">
            <a:spAutoFit/>
          </a:bodyPr>
          <a:lstStyle/>
          <a:p>
            <a:r>
              <a:rPr lang="en-US" b="1" dirty="0"/>
              <a:t>                                                 Inner Components of Model</a:t>
            </a:r>
            <a:endParaRPr lang="en-IN" b="1" dirty="0"/>
          </a:p>
        </p:txBody>
      </p:sp>
      <p:cxnSp>
        <p:nvCxnSpPr>
          <p:cNvPr id="11" name="Connector: Elbow 10">
            <a:extLst>
              <a:ext uri="{FF2B5EF4-FFF2-40B4-BE49-F238E27FC236}">
                <a16:creationId xmlns:a16="http://schemas.microsoft.com/office/drawing/2014/main" id="{399B3674-901F-437E-9F91-3DB085BDD8D2}"/>
              </a:ext>
            </a:extLst>
          </p:cNvPr>
          <p:cNvCxnSpPr/>
          <p:nvPr/>
        </p:nvCxnSpPr>
        <p:spPr>
          <a:xfrm rot="10800000" flipV="1">
            <a:off x="2636669" y="3429000"/>
            <a:ext cx="878889" cy="823404"/>
          </a:xfrm>
          <a:prstGeom prst="bentConnector3">
            <a:avLst/>
          </a:prstGeom>
          <a:ln>
            <a:tailEnd type="triangle"/>
          </a:ln>
        </p:spPr>
        <p:style>
          <a:lnRef idx="3">
            <a:schemeClr val="accent2"/>
          </a:lnRef>
          <a:fillRef idx="0">
            <a:schemeClr val="accent2"/>
          </a:fillRef>
          <a:effectRef idx="2">
            <a:schemeClr val="accent2"/>
          </a:effectRef>
          <a:fontRef idx="minor">
            <a:schemeClr val="tx1"/>
          </a:fontRef>
        </p:style>
      </p:cxnSp>
      <p:sp>
        <p:nvSpPr>
          <p:cNvPr id="12" name="TextBox 11">
            <a:extLst>
              <a:ext uri="{FF2B5EF4-FFF2-40B4-BE49-F238E27FC236}">
                <a16:creationId xmlns:a16="http://schemas.microsoft.com/office/drawing/2014/main" id="{3524E02E-841C-418F-8EC0-DFA8C95F5591}"/>
              </a:ext>
            </a:extLst>
          </p:cNvPr>
          <p:cNvSpPr txBox="1"/>
          <p:nvPr/>
        </p:nvSpPr>
        <p:spPr>
          <a:xfrm>
            <a:off x="1562792" y="3929238"/>
            <a:ext cx="1269507" cy="646331"/>
          </a:xfrm>
          <a:prstGeom prst="rect">
            <a:avLst/>
          </a:prstGeom>
          <a:noFill/>
        </p:spPr>
        <p:txBody>
          <a:bodyPr wrap="square" rtlCol="0">
            <a:spAutoFit/>
          </a:bodyPr>
          <a:lstStyle/>
          <a:p>
            <a:r>
              <a:rPr lang="en-IN" dirty="0"/>
              <a:t>Bluetooth</a:t>
            </a:r>
          </a:p>
          <a:p>
            <a:r>
              <a:rPr lang="en-IN" dirty="0"/>
              <a:t>Module</a:t>
            </a:r>
          </a:p>
        </p:txBody>
      </p:sp>
      <p:cxnSp>
        <p:nvCxnSpPr>
          <p:cNvPr id="14" name="Connector: Elbow 13">
            <a:extLst>
              <a:ext uri="{FF2B5EF4-FFF2-40B4-BE49-F238E27FC236}">
                <a16:creationId xmlns:a16="http://schemas.microsoft.com/office/drawing/2014/main" id="{F5396F10-8273-4A08-90C9-5A4A3043A9E3}"/>
              </a:ext>
            </a:extLst>
          </p:cNvPr>
          <p:cNvCxnSpPr/>
          <p:nvPr/>
        </p:nvCxnSpPr>
        <p:spPr>
          <a:xfrm rot="10800000">
            <a:off x="2414726" y="990504"/>
            <a:ext cx="2485748" cy="2019026"/>
          </a:xfrm>
          <a:prstGeom prst="bentConnector3">
            <a:avLst/>
          </a:prstGeom>
          <a:ln>
            <a:tailEnd type="triangle"/>
          </a:ln>
        </p:spPr>
        <p:style>
          <a:lnRef idx="3">
            <a:schemeClr val="accent2"/>
          </a:lnRef>
          <a:fillRef idx="0">
            <a:schemeClr val="accent2"/>
          </a:fillRef>
          <a:effectRef idx="2">
            <a:schemeClr val="accent2"/>
          </a:effectRef>
          <a:fontRef idx="minor">
            <a:schemeClr val="tx1"/>
          </a:fontRef>
        </p:style>
      </p:cxnSp>
      <p:sp>
        <p:nvSpPr>
          <p:cNvPr id="15" name="TextBox 14">
            <a:extLst>
              <a:ext uri="{FF2B5EF4-FFF2-40B4-BE49-F238E27FC236}">
                <a16:creationId xmlns:a16="http://schemas.microsoft.com/office/drawing/2014/main" id="{91001507-5114-463F-9F92-09654BC9207A}"/>
              </a:ext>
            </a:extLst>
          </p:cNvPr>
          <p:cNvSpPr txBox="1"/>
          <p:nvPr/>
        </p:nvSpPr>
        <p:spPr>
          <a:xfrm>
            <a:off x="1562792" y="729709"/>
            <a:ext cx="1455938" cy="923330"/>
          </a:xfrm>
          <a:prstGeom prst="rect">
            <a:avLst/>
          </a:prstGeom>
          <a:noFill/>
        </p:spPr>
        <p:txBody>
          <a:bodyPr wrap="square" rtlCol="0">
            <a:spAutoFit/>
          </a:bodyPr>
          <a:lstStyle/>
          <a:p>
            <a:r>
              <a:rPr lang="en-IN" dirty="0"/>
              <a:t>Motor</a:t>
            </a:r>
          </a:p>
          <a:p>
            <a:r>
              <a:rPr lang="en-IN" dirty="0"/>
              <a:t>Driver</a:t>
            </a:r>
          </a:p>
          <a:p>
            <a:endParaRPr lang="en-IN" dirty="0"/>
          </a:p>
        </p:txBody>
      </p:sp>
      <p:cxnSp>
        <p:nvCxnSpPr>
          <p:cNvPr id="19" name="Connector: Elbow 18">
            <a:extLst>
              <a:ext uri="{FF2B5EF4-FFF2-40B4-BE49-F238E27FC236}">
                <a16:creationId xmlns:a16="http://schemas.microsoft.com/office/drawing/2014/main" id="{478F1422-BDB2-4398-B712-638374904162}"/>
              </a:ext>
            </a:extLst>
          </p:cNvPr>
          <p:cNvCxnSpPr/>
          <p:nvPr/>
        </p:nvCxnSpPr>
        <p:spPr>
          <a:xfrm flipV="1">
            <a:off x="8886548" y="2432482"/>
            <a:ext cx="1855433" cy="701335"/>
          </a:xfrm>
          <a:prstGeom prst="bentConnector3">
            <a:avLst/>
          </a:prstGeom>
          <a:ln>
            <a:tailEnd type="triangle"/>
          </a:ln>
        </p:spPr>
        <p:style>
          <a:lnRef idx="3">
            <a:schemeClr val="accent2"/>
          </a:lnRef>
          <a:fillRef idx="0">
            <a:schemeClr val="accent2"/>
          </a:fillRef>
          <a:effectRef idx="2">
            <a:schemeClr val="accent2"/>
          </a:effectRef>
          <a:fontRef idx="minor">
            <a:schemeClr val="tx1"/>
          </a:fontRef>
        </p:style>
      </p:cxnSp>
      <p:sp>
        <p:nvSpPr>
          <p:cNvPr id="20" name="TextBox 19">
            <a:extLst>
              <a:ext uri="{FF2B5EF4-FFF2-40B4-BE49-F238E27FC236}">
                <a16:creationId xmlns:a16="http://schemas.microsoft.com/office/drawing/2014/main" id="{3B60C8BB-3923-4D04-A7B4-52BE7B34C437}"/>
              </a:ext>
            </a:extLst>
          </p:cNvPr>
          <p:cNvSpPr txBox="1"/>
          <p:nvPr/>
        </p:nvSpPr>
        <p:spPr>
          <a:xfrm>
            <a:off x="10827285" y="2000017"/>
            <a:ext cx="1364715" cy="1200329"/>
          </a:xfrm>
          <a:prstGeom prst="rect">
            <a:avLst/>
          </a:prstGeom>
          <a:noFill/>
        </p:spPr>
        <p:txBody>
          <a:bodyPr wrap="square" rtlCol="0">
            <a:spAutoFit/>
          </a:bodyPr>
          <a:lstStyle/>
          <a:p>
            <a:r>
              <a:rPr lang="en-IN" dirty="0"/>
              <a:t>Arduino UNO</a:t>
            </a:r>
          </a:p>
          <a:p>
            <a:r>
              <a:rPr lang="en-IN" dirty="0" err="1"/>
              <a:t>Microproces-sor</a:t>
            </a:r>
            <a:endParaRPr lang="en-IN" dirty="0"/>
          </a:p>
        </p:txBody>
      </p:sp>
      <p:cxnSp>
        <p:nvCxnSpPr>
          <p:cNvPr id="22" name="Straight Arrow Connector 21">
            <a:extLst>
              <a:ext uri="{FF2B5EF4-FFF2-40B4-BE49-F238E27FC236}">
                <a16:creationId xmlns:a16="http://schemas.microsoft.com/office/drawing/2014/main" id="{9FB27E85-2634-49CB-B7AF-1DBFBBF88F7F}"/>
              </a:ext>
            </a:extLst>
          </p:cNvPr>
          <p:cNvCxnSpPr/>
          <p:nvPr/>
        </p:nvCxnSpPr>
        <p:spPr>
          <a:xfrm flipH="1">
            <a:off x="2832299" y="5113538"/>
            <a:ext cx="3044718" cy="62144"/>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23" name="TextBox 22">
            <a:extLst>
              <a:ext uri="{FF2B5EF4-FFF2-40B4-BE49-F238E27FC236}">
                <a16:creationId xmlns:a16="http://schemas.microsoft.com/office/drawing/2014/main" id="{E5BB9270-20FB-4CD1-93A0-B0DBE2EB167C}"/>
              </a:ext>
            </a:extLst>
          </p:cNvPr>
          <p:cNvSpPr txBox="1"/>
          <p:nvPr/>
        </p:nvSpPr>
        <p:spPr>
          <a:xfrm>
            <a:off x="1278385" y="4980373"/>
            <a:ext cx="1455938" cy="369332"/>
          </a:xfrm>
          <a:prstGeom prst="rect">
            <a:avLst/>
          </a:prstGeom>
          <a:noFill/>
        </p:spPr>
        <p:txBody>
          <a:bodyPr wrap="square" rtlCol="0">
            <a:spAutoFit/>
          </a:bodyPr>
          <a:lstStyle/>
          <a:p>
            <a:r>
              <a:rPr lang="en-IN" dirty="0"/>
              <a:t>Battery place</a:t>
            </a:r>
          </a:p>
        </p:txBody>
      </p:sp>
    </p:spTree>
    <p:extLst>
      <p:ext uri="{BB962C8B-B14F-4D97-AF65-F5344CB8AC3E}">
        <p14:creationId xmlns:p14="http://schemas.microsoft.com/office/powerpoint/2010/main" val="28182554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5BAB5B4-9DCC-46D7-9460-C43D3EDA70B1}"/>
              </a:ext>
            </a:extLst>
          </p:cNvPr>
          <p:cNvSpPr txBox="1"/>
          <p:nvPr/>
        </p:nvSpPr>
        <p:spPr>
          <a:xfrm>
            <a:off x="2601157" y="1083076"/>
            <a:ext cx="7670307" cy="4339650"/>
          </a:xfrm>
          <a:prstGeom prst="rect">
            <a:avLst/>
          </a:prstGeom>
          <a:noFill/>
        </p:spPr>
        <p:txBody>
          <a:bodyPr wrap="square" rtlCol="0">
            <a:spAutoFit/>
          </a:bodyPr>
          <a:lstStyle/>
          <a:p>
            <a:r>
              <a:rPr lang="en-IN" sz="3600" dirty="0"/>
              <a:t>This AI car model consist of  mainly five components :-</a:t>
            </a:r>
          </a:p>
          <a:p>
            <a:endParaRPr lang="en-IN" dirty="0"/>
          </a:p>
          <a:p>
            <a:endParaRPr lang="en-IN" dirty="0"/>
          </a:p>
          <a:p>
            <a:pPr marL="342900" indent="-342900">
              <a:buAutoNum type="arabicPeriod"/>
            </a:pPr>
            <a:r>
              <a:rPr lang="en-IN" sz="2800" dirty="0"/>
              <a:t>Arduino UNO microprocessor</a:t>
            </a:r>
          </a:p>
          <a:p>
            <a:pPr marL="342900" indent="-342900">
              <a:buAutoNum type="arabicPeriod"/>
            </a:pPr>
            <a:r>
              <a:rPr lang="en-IN" sz="2800" dirty="0"/>
              <a:t>Motor driver</a:t>
            </a:r>
          </a:p>
          <a:p>
            <a:pPr marL="342900" indent="-342900">
              <a:buAutoNum type="arabicPeriod"/>
            </a:pPr>
            <a:r>
              <a:rPr lang="en-IN" sz="2800" dirty="0"/>
              <a:t>Bluetooth module</a:t>
            </a:r>
          </a:p>
          <a:p>
            <a:pPr marL="342900" indent="-342900">
              <a:buAutoNum type="arabicPeriod"/>
            </a:pPr>
            <a:r>
              <a:rPr lang="en-IN" sz="2800" dirty="0"/>
              <a:t>TT Motors </a:t>
            </a:r>
          </a:p>
          <a:p>
            <a:pPr marL="342900" indent="-342900">
              <a:buAutoNum type="arabicPeriod"/>
            </a:pPr>
            <a:r>
              <a:rPr lang="en-IN" sz="2800" dirty="0"/>
              <a:t>Alkaline rechargeable battery (AAA batteries</a:t>
            </a:r>
            <a:r>
              <a:rPr lang="en-IN" dirty="0"/>
              <a:t>)</a:t>
            </a:r>
          </a:p>
          <a:p>
            <a:pPr marL="342900" indent="-342900">
              <a:buAutoNum type="arabicPeriod"/>
            </a:pPr>
            <a:r>
              <a:rPr lang="en-IN" sz="2800" dirty="0"/>
              <a:t>Jumper wires (M-M,M-F)</a:t>
            </a:r>
          </a:p>
        </p:txBody>
      </p:sp>
    </p:spTree>
    <p:extLst>
      <p:ext uri="{BB962C8B-B14F-4D97-AF65-F5344CB8AC3E}">
        <p14:creationId xmlns:p14="http://schemas.microsoft.com/office/powerpoint/2010/main" val="17090736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3A2C8-5B31-487E-99BC-303905162B18}"/>
              </a:ext>
            </a:extLst>
          </p:cNvPr>
          <p:cNvSpPr>
            <a:spLocks noGrp="1"/>
          </p:cNvSpPr>
          <p:nvPr>
            <p:ph type="title"/>
          </p:nvPr>
        </p:nvSpPr>
        <p:spPr>
          <a:xfrm>
            <a:off x="4467209" y="268550"/>
            <a:ext cx="3664738" cy="521563"/>
          </a:xfrm>
        </p:spPr>
        <p:txBody>
          <a:bodyPr>
            <a:normAutofit/>
          </a:bodyPr>
          <a:lstStyle/>
          <a:p>
            <a:r>
              <a:rPr lang="en-IN" sz="2800" dirty="0"/>
              <a:t>How it is operated</a:t>
            </a:r>
          </a:p>
        </p:txBody>
      </p:sp>
      <p:sp>
        <p:nvSpPr>
          <p:cNvPr id="6" name="TextBox 5">
            <a:extLst>
              <a:ext uri="{FF2B5EF4-FFF2-40B4-BE49-F238E27FC236}">
                <a16:creationId xmlns:a16="http://schemas.microsoft.com/office/drawing/2014/main" id="{68F3C3FC-1D99-40A3-A7C5-BEF1566619B9}"/>
              </a:ext>
            </a:extLst>
          </p:cNvPr>
          <p:cNvSpPr txBox="1"/>
          <p:nvPr/>
        </p:nvSpPr>
        <p:spPr>
          <a:xfrm>
            <a:off x="1944210" y="1340528"/>
            <a:ext cx="9232776" cy="3416320"/>
          </a:xfrm>
          <a:prstGeom prst="rect">
            <a:avLst/>
          </a:prstGeom>
          <a:noFill/>
        </p:spPr>
        <p:txBody>
          <a:bodyPr wrap="square" rtlCol="0">
            <a:spAutoFit/>
          </a:bodyPr>
          <a:lstStyle/>
          <a:p>
            <a:r>
              <a:rPr lang="en-IN" sz="2400" dirty="0"/>
              <a:t>This car is operated with AI assistance , User gives the movement direction and sends the command as input command to the Arduino Uno microprocessor via Bluetooth module and Arduino chip processes it and decides which motor rotates and which is not.</a:t>
            </a:r>
          </a:p>
          <a:p>
            <a:endParaRPr lang="en-IN" sz="2400" dirty="0"/>
          </a:p>
          <a:p>
            <a:r>
              <a:rPr lang="en-IN" sz="2400" dirty="0"/>
              <a:t>The motor driver module is used to separates all the four motors because when the input command in the form of signals processed by the Arduino chip then it will goes to the motor driver and this will actually decides which motor rotates and which is not.</a:t>
            </a:r>
          </a:p>
        </p:txBody>
      </p:sp>
    </p:spTree>
    <p:extLst>
      <p:ext uri="{BB962C8B-B14F-4D97-AF65-F5344CB8AC3E}">
        <p14:creationId xmlns:p14="http://schemas.microsoft.com/office/powerpoint/2010/main" val="16418601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60E71A6-601D-4E58-A78D-386B963DE043}"/>
              </a:ext>
            </a:extLst>
          </p:cNvPr>
          <p:cNvPicPr>
            <a:picLocks noChangeAspect="1"/>
          </p:cNvPicPr>
          <p:nvPr/>
        </p:nvPicPr>
        <p:blipFill>
          <a:blip r:embed="rId2"/>
          <a:stretch>
            <a:fillRect/>
          </a:stretch>
        </p:blipFill>
        <p:spPr>
          <a:xfrm>
            <a:off x="1687775" y="2213499"/>
            <a:ext cx="1508186" cy="1524000"/>
          </a:xfrm>
          <a:prstGeom prst="rect">
            <a:avLst/>
          </a:prstGeom>
        </p:spPr>
      </p:pic>
      <p:cxnSp>
        <p:nvCxnSpPr>
          <p:cNvPr id="6" name="Straight Connector 5">
            <a:extLst>
              <a:ext uri="{FF2B5EF4-FFF2-40B4-BE49-F238E27FC236}">
                <a16:creationId xmlns:a16="http://schemas.microsoft.com/office/drawing/2014/main" id="{01BD6355-E022-4112-AC73-8A13F3F3D098}"/>
              </a:ext>
            </a:extLst>
          </p:cNvPr>
          <p:cNvCxnSpPr>
            <a:cxnSpLocks/>
          </p:cNvCxnSpPr>
          <p:nvPr/>
        </p:nvCxnSpPr>
        <p:spPr>
          <a:xfrm>
            <a:off x="5610688" y="1447058"/>
            <a:ext cx="0" cy="3338006"/>
          </a:xfrm>
          <a:prstGeom prst="line">
            <a:avLst/>
          </a:prstGeom>
          <a:ln w="57150"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pic>
        <p:nvPicPr>
          <p:cNvPr id="8" name="Picture 7">
            <a:extLst>
              <a:ext uri="{FF2B5EF4-FFF2-40B4-BE49-F238E27FC236}">
                <a16:creationId xmlns:a16="http://schemas.microsoft.com/office/drawing/2014/main" id="{0642F9BE-AD79-4D1D-8D22-E66CB881C8C0}"/>
              </a:ext>
            </a:extLst>
          </p:cNvPr>
          <p:cNvPicPr>
            <a:picLocks noChangeAspect="1"/>
          </p:cNvPicPr>
          <p:nvPr/>
        </p:nvPicPr>
        <p:blipFill>
          <a:blip r:embed="rId3"/>
          <a:stretch>
            <a:fillRect/>
          </a:stretch>
        </p:blipFill>
        <p:spPr>
          <a:xfrm>
            <a:off x="7617052" y="1766655"/>
            <a:ext cx="3091360" cy="2290439"/>
          </a:xfrm>
          <a:prstGeom prst="rect">
            <a:avLst/>
          </a:prstGeom>
        </p:spPr>
      </p:pic>
      <p:sp>
        <p:nvSpPr>
          <p:cNvPr id="10" name="TextBox 9">
            <a:extLst>
              <a:ext uri="{FF2B5EF4-FFF2-40B4-BE49-F238E27FC236}">
                <a16:creationId xmlns:a16="http://schemas.microsoft.com/office/drawing/2014/main" id="{493B8D64-2E4C-4D83-A430-CDC230BAA625}"/>
              </a:ext>
            </a:extLst>
          </p:cNvPr>
          <p:cNvSpPr txBox="1"/>
          <p:nvPr/>
        </p:nvSpPr>
        <p:spPr>
          <a:xfrm>
            <a:off x="1544715" y="4350058"/>
            <a:ext cx="2059602" cy="369332"/>
          </a:xfrm>
          <a:prstGeom prst="rect">
            <a:avLst/>
          </a:prstGeom>
          <a:noFill/>
        </p:spPr>
        <p:txBody>
          <a:bodyPr wrap="square" rtlCol="0">
            <a:spAutoFit/>
          </a:bodyPr>
          <a:lstStyle/>
          <a:p>
            <a:r>
              <a:rPr lang="en-IN" dirty="0"/>
              <a:t>AI Assistance</a:t>
            </a:r>
          </a:p>
        </p:txBody>
      </p:sp>
      <p:sp>
        <p:nvSpPr>
          <p:cNvPr id="11" name="TextBox 10">
            <a:extLst>
              <a:ext uri="{FF2B5EF4-FFF2-40B4-BE49-F238E27FC236}">
                <a16:creationId xmlns:a16="http://schemas.microsoft.com/office/drawing/2014/main" id="{0C27C007-79E0-4EB4-9C2C-0A3E57B01825}"/>
              </a:ext>
            </a:extLst>
          </p:cNvPr>
          <p:cNvSpPr txBox="1"/>
          <p:nvPr/>
        </p:nvSpPr>
        <p:spPr>
          <a:xfrm>
            <a:off x="8762260" y="4350058"/>
            <a:ext cx="1207355" cy="369332"/>
          </a:xfrm>
          <a:prstGeom prst="rect">
            <a:avLst/>
          </a:prstGeom>
          <a:noFill/>
        </p:spPr>
        <p:txBody>
          <a:bodyPr wrap="square" rtlCol="0">
            <a:spAutoFit/>
          </a:bodyPr>
          <a:lstStyle/>
          <a:p>
            <a:r>
              <a:rPr lang="en-IN" dirty="0"/>
              <a:t>Robo CAR</a:t>
            </a:r>
          </a:p>
        </p:txBody>
      </p:sp>
      <p:sp>
        <p:nvSpPr>
          <p:cNvPr id="12" name="TextBox 11">
            <a:extLst>
              <a:ext uri="{FF2B5EF4-FFF2-40B4-BE49-F238E27FC236}">
                <a16:creationId xmlns:a16="http://schemas.microsoft.com/office/drawing/2014/main" id="{18C802F0-E685-4349-A81B-A1056E17A14D}"/>
              </a:ext>
            </a:extLst>
          </p:cNvPr>
          <p:cNvSpPr txBox="1"/>
          <p:nvPr/>
        </p:nvSpPr>
        <p:spPr>
          <a:xfrm>
            <a:off x="4776185" y="4971495"/>
            <a:ext cx="1864303" cy="369332"/>
          </a:xfrm>
          <a:prstGeom prst="rect">
            <a:avLst/>
          </a:prstGeom>
          <a:noFill/>
        </p:spPr>
        <p:txBody>
          <a:bodyPr wrap="square" rtlCol="0">
            <a:spAutoFit/>
          </a:bodyPr>
          <a:lstStyle/>
          <a:p>
            <a:r>
              <a:rPr lang="en-IN" dirty="0"/>
              <a:t>Interface portion</a:t>
            </a:r>
          </a:p>
        </p:txBody>
      </p:sp>
      <p:cxnSp>
        <p:nvCxnSpPr>
          <p:cNvPr id="14" name="Straight Arrow Connector 13">
            <a:extLst>
              <a:ext uri="{FF2B5EF4-FFF2-40B4-BE49-F238E27FC236}">
                <a16:creationId xmlns:a16="http://schemas.microsoft.com/office/drawing/2014/main" id="{A7FB3AF7-367C-4B88-93D7-9C03B79137E7}"/>
              </a:ext>
            </a:extLst>
          </p:cNvPr>
          <p:cNvCxnSpPr/>
          <p:nvPr/>
        </p:nvCxnSpPr>
        <p:spPr>
          <a:xfrm>
            <a:off x="3373514" y="2975499"/>
            <a:ext cx="190869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6" name="Straight Arrow Connector 15">
            <a:extLst>
              <a:ext uri="{FF2B5EF4-FFF2-40B4-BE49-F238E27FC236}">
                <a16:creationId xmlns:a16="http://schemas.microsoft.com/office/drawing/2014/main" id="{C5050331-A74A-4397-BD2C-3AB4D5D521E0}"/>
              </a:ext>
            </a:extLst>
          </p:cNvPr>
          <p:cNvCxnSpPr/>
          <p:nvPr/>
        </p:nvCxnSpPr>
        <p:spPr>
          <a:xfrm>
            <a:off x="5859273" y="2975499"/>
            <a:ext cx="175777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8" name="Straight Arrow Connector 17">
            <a:extLst>
              <a:ext uri="{FF2B5EF4-FFF2-40B4-BE49-F238E27FC236}">
                <a16:creationId xmlns:a16="http://schemas.microsoft.com/office/drawing/2014/main" id="{F39AC794-D947-4029-A173-020DD4B51925}"/>
              </a:ext>
            </a:extLst>
          </p:cNvPr>
          <p:cNvCxnSpPr/>
          <p:nvPr/>
        </p:nvCxnSpPr>
        <p:spPr>
          <a:xfrm>
            <a:off x="10857390" y="2911874"/>
            <a:ext cx="117185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9" name="Oval 18">
            <a:extLst>
              <a:ext uri="{FF2B5EF4-FFF2-40B4-BE49-F238E27FC236}">
                <a16:creationId xmlns:a16="http://schemas.microsoft.com/office/drawing/2014/main" id="{6CD2EFD5-8E71-44AF-8415-0B449CC93D0F}"/>
              </a:ext>
            </a:extLst>
          </p:cNvPr>
          <p:cNvSpPr/>
          <p:nvPr/>
        </p:nvSpPr>
        <p:spPr>
          <a:xfrm>
            <a:off x="1802167" y="213064"/>
            <a:ext cx="1393794" cy="104756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TextBox 19">
            <a:extLst>
              <a:ext uri="{FF2B5EF4-FFF2-40B4-BE49-F238E27FC236}">
                <a16:creationId xmlns:a16="http://schemas.microsoft.com/office/drawing/2014/main" id="{2B7214F9-B24D-40D8-A663-703BF37E8B4B}"/>
              </a:ext>
            </a:extLst>
          </p:cNvPr>
          <p:cNvSpPr txBox="1"/>
          <p:nvPr/>
        </p:nvSpPr>
        <p:spPr>
          <a:xfrm>
            <a:off x="2104008" y="506027"/>
            <a:ext cx="825623" cy="369332"/>
          </a:xfrm>
          <a:prstGeom prst="rect">
            <a:avLst/>
          </a:prstGeom>
          <a:noFill/>
        </p:spPr>
        <p:txBody>
          <a:bodyPr wrap="square" rtlCol="0">
            <a:spAutoFit/>
          </a:bodyPr>
          <a:lstStyle/>
          <a:p>
            <a:r>
              <a:rPr lang="en-IN" dirty="0"/>
              <a:t>User</a:t>
            </a:r>
          </a:p>
        </p:txBody>
      </p:sp>
      <p:cxnSp>
        <p:nvCxnSpPr>
          <p:cNvPr id="22" name="Straight Arrow Connector 21">
            <a:extLst>
              <a:ext uri="{FF2B5EF4-FFF2-40B4-BE49-F238E27FC236}">
                <a16:creationId xmlns:a16="http://schemas.microsoft.com/office/drawing/2014/main" id="{04B92958-969C-4906-BDE7-FBF08405D7F6}"/>
              </a:ext>
            </a:extLst>
          </p:cNvPr>
          <p:cNvCxnSpPr/>
          <p:nvPr/>
        </p:nvCxnSpPr>
        <p:spPr>
          <a:xfrm>
            <a:off x="2467992" y="1447058"/>
            <a:ext cx="0" cy="6658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4" name="TextBox 23">
            <a:extLst>
              <a:ext uri="{FF2B5EF4-FFF2-40B4-BE49-F238E27FC236}">
                <a16:creationId xmlns:a16="http://schemas.microsoft.com/office/drawing/2014/main" id="{528924FF-34D8-40A5-8F0C-C38D8AEC9184}"/>
              </a:ext>
            </a:extLst>
          </p:cNvPr>
          <p:cNvSpPr txBox="1"/>
          <p:nvPr/>
        </p:nvSpPr>
        <p:spPr>
          <a:xfrm>
            <a:off x="2725445" y="1447058"/>
            <a:ext cx="1393789" cy="646331"/>
          </a:xfrm>
          <a:prstGeom prst="rect">
            <a:avLst/>
          </a:prstGeom>
          <a:noFill/>
        </p:spPr>
        <p:txBody>
          <a:bodyPr wrap="square" rtlCol="0">
            <a:spAutoFit/>
          </a:bodyPr>
          <a:lstStyle/>
          <a:p>
            <a:r>
              <a:rPr lang="en-IN" dirty="0"/>
              <a:t>Input command</a:t>
            </a:r>
          </a:p>
        </p:txBody>
      </p:sp>
      <p:sp>
        <p:nvSpPr>
          <p:cNvPr id="26" name="TextBox 25">
            <a:extLst>
              <a:ext uri="{FF2B5EF4-FFF2-40B4-BE49-F238E27FC236}">
                <a16:creationId xmlns:a16="http://schemas.microsoft.com/office/drawing/2014/main" id="{17440E99-2595-4631-9464-05DA6BC3BD1A}"/>
              </a:ext>
            </a:extLst>
          </p:cNvPr>
          <p:cNvSpPr txBox="1"/>
          <p:nvPr/>
        </p:nvSpPr>
        <p:spPr>
          <a:xfrm>
            <a:off x="3488918" y="3133818"/>
            <a:ext cx="1597986" cy="646331"/>
          </a:xfrm>
          <a:prstGeom prst="rect">
            <a:avLst/>
          </a:prstGeom>
          <a:noFill/>
        </p:spPr>
        <p:txBody>
          <a:bodyPr wrap="square" rtlCol="0">
            <a:spAutoFit/>
          </a:bodyPr>
          <a:lstStyle/>
          <a:p>
            <a:r>
              <a:rPr lang="en-IN" dirty="0"/>
              <a:t>Command Signals </a:t>
            </a:r>
          </a:p>
        </p:txBody>
      </p:sp>
      <p:sp>
        <p:nvSpPr>
          <p:cNvPr id="27" name="TextBox 26">
            <a:extLst>
              <a:ext uri="{FF2B5EF4-FFF2-40B4-BE49-F238E27FC236}">
                <a16:creationId xmlns:a16="http://schemas.microsoft.com/office/drawing/2014/main" id="{0F35C7E2-587F-4639-8EAB-45280FF1E368}"/>
              </a:ext>
            </a:extLst>
          </p:cNvPr>
          <p:cNvSpPr txBox="1"/>
          <p:nvPr/>
        </p:nvSpPr>
        <p:spPr>
          <a:xfrm>
            <a:off x="6134473" y="3116061"/>
            <a:ext cx="1537786" cy="1200329"/>
          </a:xfrm>
          <a:prstGeom prst="rect">
            <a:avLst/>
          </a:prstGeom>
          <a:noFill/>
        </p:spPr>
        <p:txBody>
          <a:bodyPr wrap="square" rtlCol="0">
            <a:spAutoFit/>
          </a:bodyPr>
          <a:lstStyle/>
          <a:p>
            <a:r>
              <a:rPr lang="en-IN" dirty="0"/>
              <a:t>Command received by Bluetooth module</a:t>
            </a:r>
          </a:p>
        </p:txBody>
      </p:sp>
      <p:sp>
        <p:nvSpPr>
          <p:cNvPr id="28" name="TextBox 27">
            <a:extLst>
              <a:ext uri="{FF2B5EF4-FFF2-40B4-BE49-F238E27FC236}">
                <a16:creationId xmlns:a16="http://schemas.microsoft.com/office/drawing/2014/main" id="{8809C4EB-DDFA-4841-9328-7A427BA8DEF5}"/>
              </a:ext>
            </a:extLst>
          </p:cNvPr>
          <p:cNvSpPr txBox="1"/>
          <p:nvPr/>
        </p:nvSpPr>
        <p:spPr>
          <a:xfrm>
            <a:off x="10857390" y="3116061"/>
            <a:ext cx="1260613" cy="923330"/>
          </a:xfrm>
          <a:prstGeom prst="rect">
            <a:avLst/>
          </a:prstGeom>
          <a:noFill/>
        </p:spPr>
        <p:txBody>
          <a:bodyPr wrap="square" rtlCol="0">
            <a:spAutoFit/>
          </a:bodyPr>
          <a:lstStyle/>
          <a:p>
            <a:r>
              <a:rPr lang="en-IN" dirty="0"/>
              <a:t>Output shown by movement</a:t>
            </a:r>
          </a:p>
        </p:txBody>
      </p:sp>
    </p:spTree>
    <p:extLst>
      <p:ext uri="{BB962C8B-B14F-4D97-AF65-F5344CB8AC3E}">
        <p14:creationId xmlns:p14="http://schemas.microsoft.com/office/powerpoint/2010/main" val="11292953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E63C84-7086-47C6-B347-9D7C27C1F3CB}"/>
              </a:ext>
            </a:extLst>
          </p:cNvPr>
          <p:cNvSpPr txBox="1"/>
          <p:nvPr/>
        </p:nvSpPr>
        <p:spPr>
          <a:xfrm>
            <a:off x="1784412" y="914400"/>
            <a:ext cx="9534617" cy="4524315"/>
          </a:xfrm>
          <a:prstGeom prst="rect">
            <a:avLst/>
          </a:prstGeom>
          <a:noFill/>
        </p:spPr>
        <p:txBody>
          <a:bodyPr wrap="square" rtlCol="0">
            <a:spAutoFit/>
          </a:bodyPr>
          <a:lstStyle/>
          <a:p>
            <a:r>
              <a:rPr lang="en-IN" sz="2400" dirty="0"/>
              <a:t>Our main purpose of creating this model is to gain knowledge and knows how to deal with microprocessor and input signals and expertise our coding skills by creating a python desktop assistance which helps user to makes the limited task easy and co-operative.</a:t>
            </a:r>
          </a:p>
          <a:p>
            <a:endParaRPr lang="en-IN" sz="2400" dirty="0"/>
          </a:p>
          <a:p>
            <a:r>
              <a:rPr lang="en-IN" sz="2400" b="1" dirty="0"/>
              <a:t>Key indexes :-</a:t>
            </a:r>
          </a:p>
          <a:p>
            <a:pPr marL="342900" indent="-342900">
              <a:buAutoNum type="arabicPeriod"/>
            </a:pPr>
            <a:r>
              <a:rPr lang="en-IN" sz="2400" dirty="0"/>
              <a:t>Enhance knowledge</a:t>
            </a:r>
          </a:p>
          <a:p>
            <a:pPr marL="342900" indent="-342900">
              <a:buAutoNum type="arabicPeriod"/>
            </a:pPr>
            <a:r>
              <a:rPr lang="en-IN" sz="2400" dirty="0"/>
              <a:t>Building logic and enhance coding  skills</a:t>
            </a:r>
          </a:p>
          <a:p>
            <a:pPr marL="342900" indent="-342900">
              <a:buAutoNum type="arabicPeriod"/>
            </a:pPr>
            <a:r>
              <a:rPr lang="en-IN" sz="2400" dirty="0"/>
              <a:t>Learns how AI works</a:t>
            </a:r>
          </a:p>
          <a:p>
            <a:endParaRPr lang="en-IN" sz="2400" dirty="0"/>
          </a:p>
          <a:p>
            <a:r>
              <a:rPr lang="en-IN" sz="2400" dirty="0"/>
              <a:t>This project is created for self purpose only to enhance our knowledge by doing some creative tasks.</a:t>
            </a:r>
          </a:p>
        </p:txBody>
      </p:sp>
    </p:spTree>
    <p:extLst>
      <p:ext uri="{BB962C8B-B14F-4D97-AF65-F5344CB8AC3E}">
        <p14:creationId xmlns:p14="http://schemas.microsoft.com/office/powerpoint/2010/main" val="2809221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D3E86DA-E7B2-4165-8E43-171FC7CEFD54}"/>
              </a:ext>
            </a:extLst>
          </p:cNvPr>
          <p:cNvSpPr txBox="1"/>
          <p:nvPr/>
        </p:nvSpPr>
        <p:spPr>
          <a:xfrm rot="20060238">
            <a:off x="2325950" y="2244312"/>
            <a:ext cx="6693763" cy="1569660"/>
          </a:xfrm>
          <a:prstGeom prst="rect">
            <a:avLst/>
          </a:prstGeom>
          <a:noFill/>
        </p:spPr>
        <p:txBody>
          <a:bodyPr wrap="square" rtlCol="0">
            <a:spAutoFit/>
          </a:bodyPr>
          <a:lstStyle/>
          <a:p>
            <a:pPr algn="ctr"/>
            <a:r>
              <a:rPr lang="en-IN" sz="9600" b="1" dirty="0"/>
              <a:t>    Thank you </a:t>
            </a:r>
          </a:p>
        </p:txBody>
      </p:sp>
    </p:spTree>
    <p:extLst>
      <p:ext uri="{BB962C8B-B14F-4D97-AF65-F5344CB8AC3E}">
        <p14:creationId xmlns:p14="http://schemas.microsoft.com/office/powerpoint/2010/main" val="302945658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EB8F22"/>
      </a:accent1>
      <a:accent2>
        <a:srgbClr val="CD4223"/>
      </a:accent2>
      <a:accent3>
        <a:srgbClr val="A89374"/>
      </a:accent3>
      <a:accent4>
        <a:srgbClr val="83AA67"/>
      </a:accent4>
      <a:accent5>
        <a:srgbClr val="4FA9C1"/>
      </a:accent5>
      <a:accent6>
        <a:srgbClr val="9390AF"/>
      </a:accent6>
      <a:hlink>
        <a:srgbClr val="EC7220"/>
      </a:hlink>
      <a:folHlink>
        <a:srgbClr val="F09355"/>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EBEC8F79-A447-43FC-8E81-85E8468AF3F9}"/>
    </a:ext>
  </a:extLst>
</a:theme>
</file>

<file path=docProps/app.xml><?xml version="1.0" encoding="utf-8"?>
<Properties xmlns="http://schemas.openxmlformats.org/officeDocument/2006/extended-properties" xmlns:vt="http://schemas.openxmlformats.org/officeDocument/2006/docPropsVTypes">
  <Template>TM03457496[[fn=Parallax]]</Template>
  <TotalTime>149</TotalTime>
  <Words>319</Words>
  <Application>Microsoft Office PowerPoint</Application>
  <PresentationFormat>Widescreen</PresentationFormat>
  <Paragraphs>46</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Corbel</vt:lpstr>
      <vt:lpstr>Times New Roman</vt:lpstr>
      <vt:lpstr>Parallax</vt:lpstr>
      <vt:lpstr>PowerPoint Presentation</vt:lpstr>
      <vt:lpstr>PowerPoint Presentation</vt:lpstr>
      <vt:lpstr>PowerPoint Presentation</vt:lpstr>
      <vt:lpstr>PowerPoint Presentation</vt:lpstr>
      <vt:lpstr>How it is operated</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Vishal sharma</dc:creator>
  <cp:lastModifiedBy>Vishal sharma</cp:lastModifiedBy>
  <cp:revision>13</cp:revision>
  <dcterms:created xsi:type="dcterms:W3CDTF">2022-05-05T12:30:47Z</dcterms:created>
  <dcterms:modified xsi:type="dcterms:W3CDTF">2022-09-22T14:45:35Z</dcterms:modified>
</cp:coreProperties>
</file>

<file path=docProps/thumbnail.jpeg>
</file>